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5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4F98E6-18A5-4AEE-998E-AB1CDD466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807A770-77A8-4BBC-B6AB-7553F604F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59E810-DF8F-440B-8E09-7F96DCAF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6575-1A0B-4DC3-9603-6812C6D2E232}" type="datetimeFigureOut">
              <a:rPr lang="pl-PL" smtClean="0"/>
              <a:t>25.05.2023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ACD548-75AA-4E95-8D5B-FC133CAC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90C5A4-3F3C-4F6C-8703-3E1C362DE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F929-8770-4FE3-A9E1-8B8EA5DE39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44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4DE7C5-EBCE-4A54-B209-F6E79161E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B0AFE8C-FB39-4FE8-B90A-844DB43A6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C7B9D4-97D7-4ECB-8820-4661FA8A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6575-1A0B-4DC3-9603-6812C6D2E232}" type="datetimeFigureOut">
              <a:rPr lang="pl-PL" smtClean="0"/>
              <a:t>25.05.2023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462AE6-DD53-41A8-A3E1-37314D4C6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6C0A9F-7D84-43C7-AFAA-DB738650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F929-8770-4FE3-A9E1-8B8EA5DE39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96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88C52AD-C277-42D7-A1B1-E76CC054D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221F280-E095-48C0-AAAB-E2F65EB31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51C38F-A1E3-40A8-8121-D1D1F448B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6575-1A0B-4DC3-9603-6812C6D2E232}" type="datetimeFigureOut">
              <a:rPr lang="pl-PL" smtClean="0"/>
              <a:t>25.05.2023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1890D3-8E34-4787-A5D9-4A54A1DA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F56E85-430F-4E7C-929B-9C207CB2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F929-8770-4FE3-A9E1-8B8EA5DE39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296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62D2BD-04B2-45A5-B197-A051DC3BC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3C2558-275A-48E5-9531-2802FB78B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85020A5-0D4A-4B3D-AD49-CFDADB855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6575-1A0B-4DC3-9603-6812C6D2E232}" type="datetimeFigureOut">
              <a:rPr lang="pl-PL" smtClean="0"/>
              <a:t>25.05.2023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3E62E2-08AB-491D-B4C0-A66B8DF3A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29235B-8064-433B-9BDA-123753FE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F929-8770-4FE3-A9E1-8B8EA5DE39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302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A6AEA8-427F-4C94-B21F-49D3439F0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8C1C3E-9AA2-428B-8245-C7DC89918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651DDB-FEFB-4E70-8612-F9C85799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6575-1A0B-4DC3-9603-6812C6D2E232}" type="datetimeFigureOut">
              <a:rPr lang="pl-PL" smtClean="0"/>
              <a:t>25.05.2023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1227DA-0828-43E4-838B-D246808E1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0AC5C3-0332-4BF9-B097-567BB9DF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F929-8770-4FE3-A9E1-8B8EA5DE39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47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45E1A4-86B3-4D3B-B691-007E9E6D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FBBD52-D183-4165-A873-07623216C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F600745-3B6F-4CD5-B3DF-58235AC82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1FD698E-CC25-47FB-8819-2BFD319A5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6575-1A0B-4DC3-9603-6812C6D2E232}" type="datetimeFigureOut">
              <a:rPr lang="pl-PL" smtClean="0"/>
              <a:t>25.05.2023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E16224B-956D-4061-8256-D940F6E0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906D7C0-F499-43D3-AC86-7687EDFF2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F929-8770-4FE3-A9E1-8B8EA5DE39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53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1C8087-60F3-4690-BD72-71D61B83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B0D84CE-293F-41A2-95F1-CE6208334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17A7A28-60BB-4684-89A0-8F7632748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B7C04E7-6301-4B94-AB9F-5572DBC84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5011192-EBC9-4BE3-A6A9-B66DD4673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3447217-23DB-4CF8-8916-5DCFBEAD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6575-1A0B-4DC3-9603-6812C6D2E232}" type="datetimeFigureOut">
              <a:rPr lang="pl-PL" smtClean="0"/>
              <a:t>25.05.2023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7B751B9-66B2-4AC4-8667-D8C70023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D844615-4F9B-4BB3-9B57-3D2B573A0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F929-8770-4FE3-A9E1-8B8EA5DE39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81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17D338-04AE-4636-9386-A0A91948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2291C5D-C639-4163-A3CE-EB93FC5C7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6575-1A0B-4DC3-9603-6812C6D2E232}" type="datetimeFigureOut">
              <a:rPr lang="pl-PL" smtClean="0"/>
              <a:t>25.05.2023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9AA91ED-8417-4A2F-9A32-9FC4AA5F8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F78238-16E1-4343-92F9-DA81F90C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F929-8770-4FE3-A9E1-8B8EA5DE39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63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ECBB352-681D-4909-8256-4C61CC6E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6575-1A0B-4DC3-9603-6812C6D2E232}" type="datetimeFigureOut">
              <a:rPr lang="pl-PL" smtClean="0"/>
              <a:t>25.05.2023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1DDAD17-7DB9-4658-AADE-024F2614B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5A762A-1ACD-44CC-BA1B-9EF98C55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F929-8770-4FE3-A9E1-8B8EA5DE39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63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939999-76E6-448C-973C-03EE235D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3852D9-B72D-462F-8B8D-2D37AD67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5B7ADF7-F613-4872-B113-D7DCCE63F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7890A61-8E15-4A0E-AA41-F41ABA0DE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6575-1A0B-4DC3-9603-6812C6D2E232}" type="datetimeFigureOut">
              <a:rPr lang="pl-PL" smtClean="0"/>
              <a:t>25.05.2023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CB4032A-AEAD-49AF-A167-67D00D03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CC500D0-71FB-4A84-8EB2-D98BA8580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F929-8770-4FE3-A9E1-8B8EA5DE39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118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F997BD-4C19-4266-8C4E-6D89E0AB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38E8F76-7A12-4C63-9D1D-E89CFAEE4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749AFF3-B6A7-42C3-ACE5-B1F43A8D7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3CA1EAB-BB92-49DC-BB43-1C3324E5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6575-1A0B-4DC3-9603-6812C6D2E232}" type="datetimeFigureOut">
              <a:rPr lang="pl-PL" smtClean="0"/>
              <a:t>25.05.2023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C88B18B-BBF0-4272-A781-6D0510E8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5FC1872-DA56-4729-B674-64DB23E87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F929-8770-4FE3-A9E1-8B8EA5DE39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433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FA75E8F-EC26-4E79-A89D-E56F69896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86C1F5F-9EC7-4307-9419-99106FD88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00CA2A-A775-4068-B30C-5F10CA2DF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56575-1A0B-4DC3-9603-6812C6D2E232}" type="datetimeFigureOut">
              <a:rPr lang="pl-PL" smtClean="0"/>
              <a:t>25.05.2023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4BB424-B013-46FE-B19E-256F4100B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2FCC48-F59B-45E5-ABB2-B2DFBC0C8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DF929-8770-4FE3-A9E1-8B8EA5DE39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076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_ztuj">
            <a:hlinkClick r:id="" action="ppaction://media"/>
            <a:extLst>
              <a:ext uri="{FF2B5EF4-FFF2-40B4-BE49-F238E27FC236}">
                <a16:creationId xmlns:a16="http://schemas.microsoft.com/office/drawing/2014/main" id="{D15C8C7A-A430-43BD-8483-0125D3ED7E8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4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6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65B7ACFA2932C47A6E3400CA79E2E0D" ma:contentTypeVersion="14" ma:contentTypeDescription="Utwórz nowy dokument." ma:contentTypeScope="" ma:versionID="fd93724e579b59d74a9c13698d53dcfd">
  <xsd:schema xmlns:xsd="http://www.w3.org/2001/XMLSchema" xmlns:xs="http://www.w3.org/2001/XMLSchema" xmlns:p="http://schemas.microsoft.com/office/2006/metadata/properties" xmlns:ns3="b171d967-ab3f-445e-9109-5c3fe7c63adf" xmlns:ns4="e9ba1523-fcb0-450d-b278-2f6bd5e9f3f7" targetNamespace="http://schemas.microsoft.com/office/2006/metadata/properties" ma:root="true" ma:fieldsID="0945266bc034bfa473a0a8c75eddcd1b" ns3:_="" ns4:_="">
    <xsd:import namespace="b171d967-ab3f-445e-9109-5c3fe7c63adf"/>
    <xsd:import namespace="e9ba1523-fcb0-450d-b278-2f6bd5e9f3f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1d967-ab3f-445e-9109-5c3fe7c63a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ba1523-fcb0-450d-b278-2f6bd5e9f3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D3BB13-6A3D-456F-A7F1-98545BF9DC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71d967-ab3f-445e-9109-5c3fe7c63adf"/>
    <ds:schemaRef ds:uri="e9ba1523-fcb0-450d-b278-2f6bd5e9f3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995E0A-A0E4-4BAB-9806-BF4319C922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6B2C2E-EFFC-435E-9D07-7AA3BAAB053D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b171d967-ab3f-445e-9109-5c3fe7c63adf"/>
    <ds:schemaRef ds:uri="e9ba1523-fcb0-450d-b278-2f6bd5e9f3f7"/>
    <ds:schemaRef ds:uri="http://www.w3.org/XML/1998/namespace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Panoramiczny</PresentationFormat>
  <Paragraphs>0</Paragraphs>
  <Slides>1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Zbigniew Postawa</dc:creator>
  <cp:lastModifiedBy>Zbigniew Postawa</cp:lastModifiedBy>
  <cp:revision>1</cp:revision>
  <dcterms:created xsi:type="dcterms:W3CDTF">2023-05-25T11:52:19Z</dcterms:created>
  <dcterms:modified xsi:type="dcterms:W3CDTF">2023-05-25T11:54:28Z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0x010100B65B7ACFA2932C47A6E3400CA79E2E0D</vt:lpwstr>
  </property>
</Properties>
</file>